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8" r:id="rId3"/>
    <p:sldId id="302" r:id="rId4"/>
    <p:sldId id="261" r:id="rId5"/>
    <p:sldId id="263" r:id="rId6"/>
    <p:sldId id="298" r:id="rId7"/>
    <p:sldId id="295" r:id="rId8"/>
    <p:sldId id="303" r:id="rId9"/>
    <p:sldId id="299" r:id="rId10"/>
    <p:sldId id="297" r:id="rId11"/>
    <p:sldId id="300" r:id="rId12"/>
    <p:sldId id="301" r:id="rId13"/>
    <p:sldId id="306" r:id="rId14"/>
    <p:sldId id="304" r:id="rId15"/>
    <p:sldId id="305" r:id="rId16"/>
    <p:sldId id="307" r:id="rId17"/>
  </p:sldIdLst>
  <p:sldSz cx="9144000" cy="5143500" type="screen16x9"/>
  <p:notesSz cx="6858000" cy="9144000"/>
  <p:embeddedFontLst>
    <p:embeddedFont>
      <p:font typeface="Oswald" pitchFamily="2" charset="77"/>
      <p:regular r:id="rId19"/>
      <p:bold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8"/>
    <p:restoredTop sz="94807"/>
  </p:normalViewPr>
  <p:slideViewPr>
    <p:cSldViewPr snapToGrid="0" snapToObjects="1">
      <p:cViewPr varScale="1">
        <p:scale>
          <a:sx n="165" d="100"/>
          <a:sy n="165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0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899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415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4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63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324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407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14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70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418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4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902219" y="3116446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of </a:t>
            </a:r>
            <a:br>
              <a:rPr lang="en" dirty="0"/>
            </a:br>
            <a:r>
              <a:rPr lang="en" dirty="0"/>
              <a:t>My First website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73700" y="3293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page</a:t>
            </a:r>
            <a:endParaRPr dirty="0"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5216236" y="1249852"/>
            <a:ext cx="3340539" cy="2745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AU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Input box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 err="1"/>
              <a:t>Textarea</a:t>
            </a:r>
            <a:endParaRPr lang="en-AU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Send button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BF256-D0E4-7149-B0D4-ECC8B240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4" y="1338202"/>
            <a:ext cx="3901196" cy="25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9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-1274542" y="1936924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dirty="0"/>
              <a:t>Challenges</a:t>
            </a:r>
            <a:endParaRPr sz="2800" dirty="0"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4572000" y="1154142"/>
            <a:ext cx="3848483" cy="2835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Responsive settings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Looking for suitable image and making them into suitable size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Organizing SCSS </a:t>
            </a:r>
            <a:r>
              <a:rPr lang="en-US" dirty="0" err="1"/>
              <a:t>e.g</a:t>
            </a:r>
            <a:r>
              <a:rPr lang="en-US" dirty="0"/>
              <a:t> simplifying a part of code</a:t>
            </a:r>
            <a:endParaRPr lang="en-AU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AU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AU"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557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0" y="-8409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this website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DCED6-E4D3-0E43-A340-C7AFB909B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5" y="1191653"/>
            <a:ext cx="4125410" cy="257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DDB22-9DDC-9D4F-ACE2-D70D232C0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816" y="446808"/>
            <a:ext cx="2390559" cy="4249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BCEAD0-BA37-8F4A-9FE5-732B2BD79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55" y="4129098"/>
            <a:ext cx="4125410" cy="424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726266-85BD-4548-B646-606DEEBC5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5" y="699317"/>
            <a:ext cx="1998736" cy="4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-457200" y="-41932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this website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45205-88D0-2A4C-AA02-38B72939C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50" y="784100"/>
            <a:ext cx="3066367" cy="1888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D0E39E-A506-8B4D-ACC7-9B3247B3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50" y="2893533"/>
            <a:ext cx="3066367" cy="1863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0FAD1-1DCB-3E42-96BC-179F8EBCE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920" y="386940"/>
            <a:ext cx="3277215" cy="43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8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73700" y="-112368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this website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E1AC5-5B3F-FE46-BCA1-83FD949D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78" y="603432"/>
            <a:ext cx="2238592" cy="3979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0273F2-5D19-E840-8C26-72E091F5B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75" y="603432"/>
            <a:ext cx="2238592" cy="3979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3029A9-A5CA-3641-BC3B-5BCC7F12C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20" y="143887"/>
            <a:ext cx="2822580" cy="1764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9F8ACD-68AA-D840-B4B1-65EFC746B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20" y="3196175"/>
            <a:ext cx="2818197" cy="176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7074EB-D818-9C4B-933E-B423132DB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93" y="1609880"/>
            <a:ext cx="2822580" cy="1781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327A96-946C-8C47-8D90-5155CAA2D6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589" y="603432"/>
            <a:ext cx="2238591" cy="39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73700" y="74668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this website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A25D0-52D5-1D47-9AC0-E19AF4FC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11" y="973282"/>
            <a:ext cx="5525453" cy="3484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11436-4C4E-FC46-90D5-7A07480A3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970" y="635955"/>
            <a:ext cx="2177768" cy="38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8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828E2C-5438-FE4D-B071-73CC1420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857" y="3466523"/>
            <a:ext cx="7140286" cy="882948"/>
          </a:xfrm>
        </p:spPr>
        <p:txBody>
          <a:bodyPr/>
          <a:lstStyle/>
          <a:p>
            <a:r>
              <a:rPr lang="en-US" dirty="0"/>
              <a:t>The End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 You !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EB0D3-3741-6242-A0FC-A126D3CAE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1103170"/>
            <a:ext cx="2514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588516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HELLO!</a:t>
            </a:r>
            <a:endParaRPr sz="100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755097"/>
            <a:ext cx="6593700" cy="1434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</a:t>
            </a:r>
            <a:r>
              <a:rPr lang="en" sz="3600" b="1" dirty="0" err="1"/>
              <a:t>Xinzhe</a:t>
            </a:r>
            <a:r>
              <a:rPr lang="en" sz="3600" b="1" dirty="0"/>
              <a:t> Yu</a:t>
            </a: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C1FD5-E0EB-9444-85E2-F7393A468AD7}"/>
              </a:ext>
            </a:extLst>
          </p:cNvPr>
          <p:cNvSpPr txBox="1"/>
          <p:nvPr/>
        </p:nvSpPr>
        <p:spPr>
          <a:xfrm>
            <a:off x="1016758" y="1648420"/>
            <a:ext cx="7110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URL of website: </a:t>
            </a:r>
            <a:r>
              <a:rPr lang="en-US" sz="1800" dirty="0">
                <a:solidFill>
                  <a:schemeClr val="accent2"/>
                </a:solidFill>
              </a:rPr>
              <a:t>https://upbeat-hugle-a51ec0.netlify.app/</a:t>
            </a:r>
          </a:p>
          <a:p>
            <a:endParaRPr lang="en-US" sz="1800" dirty="0"/>
          </a:p>
          <a:p>
            <a:r>
              <a:rPr lang="en-US" sz="1800" dirty="0" err="1"/>
              <a:t>Github</a:t>
            </a:r>
            <a:r>
              <a:rPr lang="en-US" sz="1800" dirty="0"/>
              <a:t> repo: </a:t>
            </a:r>
            <a:r>
              <a:rPr lang="en-US" sz="1800" dirty="0">
                <a:solidFill>
                  <a:schemeClr val="accent2"/>
                </a:solidFill>
              </a:rPr>
              <a:t>https://</a:t>
            </a:r>
            <a:r>
              <a:rPr lang="en-US" sz="1800" dirty="0" err="1">
                <a:solidFill>
                  <a:schemeClr val="accent2"/>
                </a:solidFill>
              </a:rPr>
              <a:t>github.com</a:t>
            </a:r>
            <a:r>
              <a:rPr lang="en-US" sz="1800" dirty="0">
                <a:solidFill>
                  <a:schemeClr val="accent2"/>
                </a:solidFill>
              </a:rPr>
              <a:t>/Todd0554/</a:t>
            </a:r>
            <a:r>
              <a:rPr lang="en-US" sz="1800" dirty="0" err="1">
                <a:solidFill>
                  <a:schemeClr val="accent2"/>
                </a:solidFill>
              </a:rPr>
              <a:t>potfolio_src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86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266AF-AE41-4040-B218-6EED8181C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032164"/>
            <a:ext cx="5016500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7A8DA8-C06A-7B43-B322-F714BCF635D9}"/>
              </a:ext>
            </a:extLst>
          </p:cNvPr>
          <p:cNvSpPr txBox="1"/>
          <p:nvPr/>
        </p:nvSpPr>
        <p:spPr>
          <a:xfrm>
            <a:off x="3105150" y="596581"/>
            <a:ext cx="293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Website Structure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73700" y="16607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Homepage</a:t>
            </a:r>
            <a:endParaRPr dirty="0"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5216235" y="1338202"/>
            <a:ext cx="3340539" cy="2745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AU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Navbar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Background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Animated text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Rotated icons of social media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Footer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365FB-4CBE-324A-A868-E851ABCE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68" y="1338202"/>
            <a:ext cx="4132032" cy="27454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73700" y="1062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Homepage</a:t>
            </a:r>
            <a:endParaRPr dirty="0"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2655825" y="250901"/>
            <a:ext cx="3832349" cy="474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/>
              <a:t>Responsive settings of animated text</a:t>
            </a:r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D14C5-2AE9-744D-8371-17EC009CE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96" y="1209024"/>
            <a:ext cx="2729574" cy="3492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189C0-260F-E843-8B2D-E4B48178C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730" y="1209024"/>
            <a:ext cx="1733140" cy="3492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42020-65C8-CE47-92F8-AA5252B38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48" y="1209024"/>
            <a:ext cx="1718374" cy="3492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30B5F6-0BEF-1D45-B584-C2C917C46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556" y="1209025"/>
            <a:ext cx="1909759" cy="34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3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2625410" y="483238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 CV page</a:t>
            </a:r>
            <a:endParaRPr dirty="0"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5059591" y="1199038"/>
            <a:ext cx="3340539" cy="2745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AU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Text in &lt;div&gt;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Button linked with PDF</a:t>
            </a:r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3060A-73FF-CE4B-92DF-E70E36A3E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70" y="716506"/>
            <a:ext cx="3672063" cy="37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2376028" y="483238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 page</a:t>
            </a:r>
            <a:endParaRPr dirty="0"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5059591" y="1199038"/>
            <a:ext cx="3340539" cy="2745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AU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Simple introduction with photo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Three cards section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AU" dirty="0"/>
              <a:t>Blogs</a:t>
            </a:r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F4913-C160-E747-AE5B-ED1A55645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44" y="188387"/>
            <a:ext cx="2576368" cy="47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9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-456652" y="620647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 page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689AF-795E-3C40-A8EC-B637867D94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980103" y="1336447"/>
            <a:ext cx="2123091" cy="594505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Responsive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E1F24-214D-1E43-8871-325C0446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99" y="2038393"/>
            <a:ext cx="3060700" cy="229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A0C13-AEAA-4547-9409-C9B82BF1C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698" y="978547"/>
            <a:ext cx="2538436" cy="33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75916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3209</TotalTime>
  <Words>163</Words>
  <Application>Microsoft Macintosh PowerPoint</Application>
  <PresentationFormat>On-screen Show (16:9)</PresentationFormat>
  <Paragraphs>57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Oswald</vt:lpstr>
      <vt:lpstr>Source Sans Pro</vt:lpstr>
      <vt:lpstr>Arial</vt:lpstr>
      <vt:lpstr>Quince template</vt:lpstr>
      <vt:lpstr>Presentation of  My First website</vt:lpstr>
      <vt:lpstr>HELLO!</vt:lpstr>
      <vt:lpstr>PowerPoint Presentation</vt:lpstr>
      <vt:lpstr>PowerPoint Presentation</vt:lpstr>
      <vt:lpstr>Homepage</vt:lpstr>
      <vt:lpstr>Homepage</vt:lpstr>
      <vt:lpstr>Personal CV page</vt:lpstr>
      <vt:lpstr>About Me page</vt:lpstr>
      <vt:lpstr>About Me page</vt:lpstr>
      <vt:lpstr>Contact page</vt:lpstr>
      <vt:lpstr>Challenges</vt:lpstr>
      <vt:lpstr>Features of this website</vt:lpstr>
      <vt:lpstr>Features of this website</vt:lpstr>
      <vt:lpstr>Features of this website</vt:lpstr>
      <vt:lpstr>Features of this website</vt:lpstr>
      <vt:lpstr>The End           Thank You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 My First website</dc:title>
  <cp:lastModifiedBy>TODD YU</cp:lastModifiedBy>
  <cp:revision>6</cp:revision>
  <dcterms:modified xsi:type="dcterms:W3CDTF">2022-03-18T06:56:02Z</dcterms:modified>
</cp:coreProperties>
</file>